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547" r:id="rId3"/>
    <p:sldId id="533" r:id="rId4"/>
    <p:sldId id="548" r:id="rId5"/>
    <p:sldId id="549" r:id="rId6"/>
    <p:sldId id="557" r:id="rId7"/>
    <p:sldId id="558" r:id="rId8"/>
    <p:sldId id="559" r:id="rId9"/>
    <p:sldId id="550" r:id="rId10"/>
    <p:sldId id="553" r:id="rId11"/>
    <p:sldId id="555" r:id="rId12"/>
    <p:sldId id="554" r:id="rId13"/>
    <p:sldId id="560" r:id="rId14"/>
    <p:sldId id="561" r:id="rId15"/>
    <p:sldId id="552" r:id="rId16"/>
    <p:sldId id="562" r:id="rId17"/>
    <p:sldId id="563" r:id="rId18"/>
    <p:sldId id="477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370" y="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6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2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(draft version 0.2)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Water</a:t>
            </a:r>
            <a:r>
              <a:rPr lang="en-GB" sz="24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65" y="862687"/>
            <a:ext cx="5205910" cy="3904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6469" y="4804394"/>
            <a:ext cx="3171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en.wikipedia.org/wiki/</a:t>
            </a:r>
            <a:r>
              <a:rPr lang="en-US" sz="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Deepwater_Horizon_explosion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09728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3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2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Demos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Water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</a:t>
            </a:r>
            <a:r>
              <a:rPr lang="en-US" b="1" dirty="0" err="1"/>
              <a:t>mxnet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Cats/Dogs/</a:t>
            </a:r>
            <a:r>
              <a:rPr lang="en-US" dirty="0" err="1"/>
              <a:t>Mouses</a:t>
            </a:r>
            <a:endParaRPr lang="en-US" dirty="0"/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 err="1"/>
              <a:t>mxnet</a:t>
            </a:r>
            <a:r>
              <a:rPr lang="en-US" dirty="0"/>
              <a:t> GPU backend</a:t>
            </a:r>
          </a:p>
          <a:p>
            <a:pPr lvl="1"/>
            <a:r>
              <a:rPr lang="en-US" dirty="0"/>
              <a:t>Explore models in Flow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</a:t>
            </a:r>
            <a:r>
              <a:rPr lang="en-US" b="1" dirty="0" err="1"/>
              <a:t>TensorFlow</a:t>
            </a:r>
            <a:endParaRPr lang="en-US" b="1" dirty="0"/>
          </a:p>
          <a:p>
            <a:pPr lvl="1"/>
            <a:r>
              <a:rPr lang="en-US" dirty="0"/>
              <a:t>MNIST hand-written digits </a:t>
            </a:r>
          </a:p>
          <a:p>
            <a:pPr lvl="1"/>
            <a:r>
              <a:rPr lang="en-US" dirty="0" err="1"/>
              <a:t>Juypter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Sparkling Water</a:t>
            </a:r>
          </a:p>
          <a:p>
            <a:pPr lvl="1"/>
            <a:r>
              <a:rPr lang="en-US" dirty="0"/>
              <a:t>Convert </a:t>
            </a:r>
            <a:r>
              <a:rPr lang="en-US" dirty="0" err="1"/>
              <a:t>TensorFlow</a:t>
            </a:r>
            <a:r>
              <a:rPr lang="en-US" dirty="0"/>
              <a:t> into H2O</a:t>
            </a:r>
          </a:p>
          <a:p>
            <a:pPr lvl="1"/>
            <a:r>
              <a:rPr lang="en-US" dirty="0"/>
              <a:t>Explore models in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</a:t>
            </a:r>
            <a:r>
              <a:rPr lang="en-US" b="1" dirty="0" err="1"/>
              <a:t>mxnet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</a:t>
            </a:r>
            <a:r>
              <a:rPr lang="en-US" b="1" dirty="0" err="1"/>
              <a:t>TensorFlow</a:t>
            </a:r>
            <a:endParaRPr lang="en-US" b="1" dirty="0"/>
          </a:p>
          <a:p>
            <a:pPr lvl="1"/>
            <a:r>
              <a:rPr lang="en-US" dirty="0"/>
              <a:t>Links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ML Meetup</a:t>
            </a:r>
          </a:p>
          <a:p>
            <a:pPr lvl="1"/>
            <a:r>
              <a:rPr lang="en-US" dirty="0" err="1"/>
              <a:t>Jiqiong</a:t>
            </a:r>
            <a:r>
              <a:rPr lang="en-US" dirty="0"/>
              <a:t> (Ji) </a:t>
            </a:r>
            <a:r>
              <a:rPr lang="en-US" dirty="0" err="1"/>
              <a:t>Qiu</a:t>
            </a:r>
            <a:endParaRPr lang="en-US" dirty="0"/>
          </a:p>
          <a:p>
            <a:pPr lvl="1"/>
            <a:r>
              <a:rPr lang="en-US" dirty="0"/>
              <a:t>Franck </a:t>
            </a:r>
            <a:r>
              <a:rPr lang="en-US" dirty="0" err="1"/>
              <a:t>Bardol</a:t>
            </a:r>
            <a:endParaRPr lang="en-US" dirty="0"/>
          </a:p>
          <a:p>
            <a:pPr lvl="1"/>
            <a:r>
              <a:rPr lang="en-US" dirty="0"/>
              <a:t>Igor Carron</a:t>
            </a:r>
          </a:p>
          <a:p>
            <a:pPr lvl="1"/>
            <a:endParaRPr lang="en-US" dirty="0"/>
          </a:p>
          <a:p>
            <a:r>
              <a:rPr lang="en-US" dirty="0"/>
              <a:t>Murex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 err="1"/>
              <a:t>bit.ly</a:t>
            </a:r>
            <a:r>
              <a:rPr lang="en-US" dirty="0"/>
              <a:t>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woobe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Agenda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5720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Talk (30 mins)</a:t>
            </a:r>
            <a:endParaRPr lang="en-GB" sz="32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About H2O.ai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Interface</a:t>
            </a:r>
            <a:endParaRPr lang="en-GB" sz="20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endParaRPr lang="en-GB" sz="20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Use Cases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H2O?</a:t>
            </a:r>
            <a:endParaRPr lang="en-GB" sz="20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Moving Forward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developments (e.g. Deep Water)</a:t>
            </a:r>
            <a:endParaRPr lang="en-GB" sz="20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464832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8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Talk (30 mins)</a:t>
            </a:r>
            <a:endParaRPr lang="en-GB" sz="32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Water</a:t>
            </a: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mxnet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TensorFlow</a:t>
            </a:r>
          </a:p>
          <a:p>
            <a:endParaRPr lang="en-GB" sz="32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Talk (45 mins)</a:t>
            </a:r>
            <a:endParaRPr lang="en-GB" sz="32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= Sparkling Water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MLlib</a:t>
            </a:r>
            <a:endParaRPr lang="en-GB" sz="20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40304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Learning in H2O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9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6423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4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7718471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11045</TotalTime>
  <Words>256</Words>
  <Application>Microsoft Office PowerPoint</Application>
  <PresentationFormat>On-screen Show (16:9)</PresentationFormat>
  <Paragraphs>95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Custom Design</vt:lpstr>
      <vt:lpstr>Deep Water</vt:lpstr>
      <vt:lpstr>PowerPoint Presentation</vt:lpstr>
      <vt:lpstr>PowerPoint Presentation</vt:lpstr>
      <vt:lpstr>PowerPoint Presentation</vt:lpstr>
      <vt:lpstr>PowerPoint Presentation</vt:lpstr>
      <vt:lpstr>H2O Deep Learning in Action</vt:lpstr>
      <vt:lpstr>H2O Deep Learning Community Quotes</vt:lpstr>
      <vt:lpstr>H2O Deep Learning Community Quotes</vt:lpstr>
      <vt:lpstr>PowerPoint Presentation</vt:lpstr>
      <vt:lpstr>PowerPoint Presentation</vt:lpstr>
      <vt:lpstr>Deep Water: Next-Gen Deep Learning in H2O</vt:lpstr>
      <vt:lpstr>PowerPoint Presentation</vt:lpstr>
      <vt:lpstr>PowerPoint Presentation</vt:lpstr>
      <vt:lpstr>PowerPoint Presentation</vt:lpstr>
      <vt:lpstr>PowerPoint Presentation</vt:lpstr>
      <vt:lpstr>Deep Water Demos</vt:lpstr>
      <vt:lpstr>For Online Audience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895</cp:revision>
  <cp:lastPrinted>2016-09-01T23:03:45Z</cp:lastPrinted>
  <dcterms:created xsi:type="dcterms:W3CDTF">2015-09-15T15:26:47Z</dcterms:created>
  <dcterms:modified xsi:type="dcterms:W3CDTF">2016-09-21T06:09:07Z</dcterms:modified>
</cp:coreProperties>
</file>